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892" userDrawn="1">
          <p15:clr>
            <a:srgbClr val="A4A3A4"/>
          </p15:clr>
        </p15:guide>
        <p15:guide id="3" pos="667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-6120" y="-2784"/>
      </p:cViewPr>
      <p:guideLst>
        <p:guide orient="horz" pos="527"/>
        <p:guide pos="892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F4059-B96E-468B-BFCD-7205E0FF59DB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2E0C4-9475-47EB-8080-69673CFA49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713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406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8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142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950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45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89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224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08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81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36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607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A2B05-CB81-4303-8404-9221C75F6D4A}" type="datetimeFigureOut">
              <a:rPr lang="ko-KR" altLang="en-US" smtClean="0"/>
              <a:t>2017-12-05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2ECC5-685C-4FFD-AB84-6D6B7C3958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278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8" name="오각형 7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갈매기형 수장 8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갈매기형 수장 9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83" y="1270158"/>
            <a:ext cx="6506110" cy="46030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8366"/>
            <a:ext cx="2286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</a:rPr>
              <a:t>1. </a:t>
            </a:r>
            <a:r>
              <a:rPr lang="ko-KR" altLang="en-US" sz="3200" smtClean="0">
                <a:solidFill>
                  <a:schemeClr val="bg1"/>
                </a:solidFill>
              </a:rPr>
              <a:t>사업개요</a:t>
            </a:r>
            <a:endParaRPr lang="ko-KR" altLang="en-US" sz="3200">
              <a:solidFill>
                <a:schemeClr val="bg1"/>
              </a:solidFill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698BDB4-DACA-47CE-9589-511305B255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723407"/>
              </p:ext>
            </p:extLst>
          </p:nvPr>
        </p:nvGraphicFramePr>
        <p:xfrm>
          <a:off x="7262691" y="1261612"/>
          <a:ext cx="4597248" cy="460307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4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5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153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조선일보명조" pitchFamily="18" charset="-127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조선일보명조" pitchFamily="18" charset="-127"/>
                        </a:rPr>
                        <a:t>세 부 내 용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대지위치</a:t>
                      </a:r>
                    </a:p>
                  </a:txBody>
                  <a:tcPr marL="0" marR="0" marT="39985" marB="3998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b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대구광역시 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수성구 신매동 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279</a:t>
                      </a:r>
                      <a:endParaRPr lang="ko-KR" altLang="en-US" sz="12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970" marR="79970" marT="39985" marB="39985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지역지구</a:t>
                      </a:r>
                    </a:p>
                  </a:txBody>
                  <a:tcPr marL="0" marR="0" marT="39985" marB="3998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 일반주거지역</a:t>
                      </a:r>
                      <a:endParaRPr lang="ko-KR" altLang="en-US" sz="12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970" marR="79970" marT="39985" marB="39985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사업규모</a:t>
                      </a:r>
                    </a:p>
                  </a:txBody>
                  <a:tcPr marL="0" marR="0" marT="39985" marB="3998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 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 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–  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 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endParaRPr lang="ko-KR" altLang="en-US" sz="12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970" marR="79970" marT="39985" marB="39985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대지면적</a:t>
                      </a:r>
                    </a:p>
                  </a:txBody>
                  <a:tcPr marL="0" marR="0" marT="39985" marB="3998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2,166.00㎡ (655.22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평</a:t>
                      </a:r>
                      <a:r>
                        <a:rPr lang="en-US" altLang="ko-KR" sz="12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2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970" marR="79970" marT="39985" marB="39985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연면적</a:t>
                      </a:r>
                    </a:p>
                  </a:txBody>
                  <a:tcPr marL="0" marR="0" marT="39985" marB="3998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1,193,40㎡ (361.00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평</a:t>
                      </a:r>
                      <a:r>
                        <a:rPr lang="en-US" altLang="ko-KR" sz="12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2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970" marR="79970" marT="39985" marB="39985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mtClean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건폐율</a:t>
                      </a:r>
                      <a:r>
                        <a:rPr lang="en-US" altLang="ko-KR" sz="1200" b="1" baseline="0" smtClean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 </a:t>
                      </a:r>
                      <a:r>
                        <a:rPr lang="en-US" altLang="ko-KR" sz="1200" b="1" smtClean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200" b="1" smtClean="0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용적률</a:t>
                      </a:r>
                      <a:endParaRPr lang="ko-KR" altLang="en-US" sz="1200" b="1" dirty="0">
                        <a:ln>
                          <a:noFill/>
                        </a:ln>
                        <a:latin typeface="맑은 고딕" pitchFamily="50" charset="-127"/>
                        <a:ea typeface="맑은 고딕" pitchFamily="50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39985" marB="3998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건폐율 </a:t>
                      </a:r>
                      <a:r>
                        <a:rPr lang="en-US" altLang="ko-KR" sz="1200" b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55.10%        </a:t>
                      </a:r>
                      <a:r>
                        <a:rPr lang="ko-KR" altLang="en-US" sz="12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용적률 </a:t>
                      </a:r>
                      <a:r>
                        <a:rPr lang="en-US" altLang="ko-KR" sz="1200" b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216.51</a:t>
                      </a:r>
                      <a:r>
                        <a:rPr lang="en-US" altLang="ko-KR" sz="1200" b="1" baseline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%</a:t>
                      </a:r>
                      <a:endParaRPr lang="ko-KR" altLang="en-US" sz="12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970" marR="79970" marT="39985" marB="39985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1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n>
                            <a:noFill/>
                          </a:ln>
                          <a:latin typeface="맑은 고딕" pitchFamily="50" charset="-127"/>
                          <a:ea typeface="맑은 고딕" pitchFamily="50" charset="-127"/>
                          <a:cs typeface="조선일보명조" panose="02030304000000000000" pitchFamily="18" charset="-127"/>
                        </a:rPr>
                        <a:t>주차수</a:t>
                      </a:r>
                      <a:endParaRPr lang="ko-KR" altLang="en-US" sz="1200" b="1" dirty="0">
                        <a:ln>
                          <a:noFill/>
                        </a:ln>
                        <a:latin typeface="맑은 고딕" pitchFamily="50" charset="-127"/>
                        <a:ea typeface="맑은 고딕" pitchFamily="50" charset="-127"/>
                        <a:cs typeface="조선일보명조" panose="02030304000000000000" pitchFamily="18" charset="-127"/>
                      </a:endParaRPr>
                    </a:p>
                  </a:txBody>
                  <a:tcPr marL="0" marR="0" marT="39985" marB="3998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계획 </a:t>
                      </a:r>
                      <a:r>
                        <a:rPr lang="en-US" altLang="ko-KR" sz="1200" b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en-US" altLang="ko-KR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65</a:t>
                      </a:r>
                      <a:r>
                        <a:rPr lang="ko-KR" altLang="en-US" sz="1200" b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</a:t>
                      </a:r>
                      <a:endParaRPr lang="en-US" altLang="ko-KR" sz="12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970" marR="79970" marT="39985" marB="39985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13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6" name="오각형 5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갈매기형 수장 7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68366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solidFill>
                  <a:schemeClr val="bg1"/>
                </a:solidFill>
              </a:rPr>
              <a:t>2</a:t>
            </a:r>
            <a:r>
              <a:rPr lang="en-US" altLang="ko-KR" sz="3200" smtClean="0">
                <a:solidFill>
                  <a:schemeClr val="bg1"/>
                </a:solidFill>
              </a:rPr>
              <a:t>. 1F </a:t>
            </a:r>
            <a:r>
              <a:rPr lang="ko-KR" altLang="en-US" sz="3200" smtClean="0">
                <a:solidFill>
                  <a:schemeClr val="bg1"/>
                </a:solidFill>
              </a:rPr>
              <a:t>구조 및 면적 </a:t>
            </a:r>
            <a:endParaRPr lang="ko-KR" altLang="en-US" sz="320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3"/>
          <a:stretch/>
        </p:blipFill>
        <p:spPr>
          <a:xfrm>
            <a:off x="1187866" y="810975"/>
            <a:ext cx="9681202" cy="592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5" name="오각형 4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갈매기형 수장 5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68366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solidFill>
                  <a:schemeClr val="bg1"/>
                </a:solidFill>
              </a:rPr>
              <a:t>2</a:t>
            </a:r>
            <a:r>
              <a:rPr lang="en-US" altLang="ko-KR" sz="3200" smtClean="0">
                <a:solidFill>
                  <a:schemeClr val="bg1"/>
                </a:solidFill>
              </a:rPr>
              <a:t>. 2F </a:t>
            </a:r>
            <a:r>
              <a:rPr lang="ko-KR" altLang="en-US" sz="3200" smtClean="0">
                <a:solidFill>
                  <a:schemeClr val="bg1"/>
                </a:solidFill>
              </a:rPr>
              <a:t>구조 및 면적 </a:t>
            </a:r>
            <a:endParaRPr lang="ko-KR" altLang="en-US" sz="320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504" y="755693"/>
            <a:ext cx="9562743" cy="600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7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5" name="오각형 4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갈매기형 수장 5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68366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solidFill>
                  <a:schemeClr val="bg1"/>
                </a:solidFill>
              </a:rPr>
              <a:t>2</a:t>
            </a:r>
            <a:r>
              <a:rPr lang="en-US" altLang="ko-KR" sz="3200" smtClean="0">
                <a:solidFill>
                  <a:schemeClr val="bg1"/>
                </a:solidFill>
              </a:rPr>
              <a:t>. 3F </a:t>
            </a:r>
            <a:r>
              <a:rPr lang="ko-KR" altLang="en-US" sz="3200" smtClean="0">
                <a:solidFill>
                  <a:schemeClr val="bg1"/>
                </a:solidFill>
              </a:rPr>
              <a:t>구조 및 면적 </a:t>
            </a:r>
            <a:endParaRPr lang="ko-KR" altLang="en-US" sz="320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87" y="776669"/>
            <a:ext cx="9590689" cy="600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5" name="오각형 4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갈매기형 수장 5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269" y="810974"/>
            <a:ext cx="9447795" cy="59644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8366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solidFill>
                  <a:schemeClr val="bg1"/>
                </a:solidFill>
              </a:rPr>
              <a:t>2</a:t>
            </a:r>
            <a:r>
              <a:rPr lang="en-US" altLang="ko-KR" sz="3200" smtClean="0">
                <a:solidFill>
                  <a:schemeClr val="bg1"/>
                </a:solidFill>
              </a:rPr>
              <a:t>. 4F </a:t>
            </a:r>
            <a:r>
              <a:rPr lang="ko-KR" altLang="en-US" sz="3200" smtClean="0">
                <a:solidFill>
                  <a:schemeClr val="bg1"/>
                </a:solidFill>
              </a:rPr>
              <a:t>구조 및 면적 </a:t>
            </a:r>
            <a:endParaRPr lang="ko-KR" altLang="en-US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2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5" name="오각형 4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갈매기형 수장 5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69" y="810974"/>
            <a:ext cx="9411895" cy="58803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8366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>
                <a:solidFill>
                  <a:schemeClr val="bg1"/>
                </a:solidFill>
              </a:rPr>
              <a:t>2</a:t>
            </a:r>
            <a:r>
              <a:rPr lang="en-US" altLang="ko-KR" sz="3200" smtClean="0">
                <a:solidFill>
                  <a:schemeClr val="bg1"/>
                </a:solidFill>
              </a:rPr>
              <a:t>. 5F </a:t>
            </a:r>
            <a:r>
              <a:rPr lang="ko-KR" altLang="en-US" sz="3200" smtClean="0">
                <a:solidFill>
                  <a:schemeClr val="bg1"/>
                </a:solidFill>
              </a:rPr>
              <a:t>구조 및 면적 </a:t>
            </a:r>
            <a:endParaRPr lang="ko-KR" altLang="en-US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63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5" name="오각형 4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갈매기형 수장 5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98" y="812048"/>
            <a:ext cx="8140496" cy="60459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8366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</a:rPr>
              <a:t>3. </a:t>
            </a:r>
            <a:r>
              <a:rPr lang="ko-KR" altLang="en-US" sz="3200" smtClean="0">
                <a:solidFill>
                  <a:schemeClr val="bg1"/>
                </a:solidFill>
              </a:rPr>
              <a:t>현장 위치</a:t>
            </a:r>
            <a:endParaRPr lang="ko-KR" altLang="en-US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8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" y="59822"/>
            <a:ext cx="12192001" cy="589660"/>
            <a:chOff x="0" y="966781"/>
            <a:chExt cx="12192001" cy="589660"/>
          </a:xfrm>
        </p:grpSpPr>
        <p:sp>
          <p:nvSpPr>
            <p:cNvPr id="5" name="오각형 4"/>
            <p:cNvSpPr/>
            <p:nvPr/>
          </p:nvSpPr>
          <p:spPr>
            <a:xfrm>
              <a:off x="0" y="966782"/>
              <a:ext cx="10400232" cy="589659"/>
            </a:xfrm>
            <a:prstGeom prst="homePlat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갈매기형 수장 5"/>
            <p:cNvSpPr/>
            <p:nvPr/>
          </p:nvSpPr>
          <p:spPr>
            <a:xfrm>
              <a:off x="10237862" y="966782"/>
              <a:ext cx="589659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10648061" y="966781"/>
              <a:ext cx="1543940" cy="589659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68366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</a:rPr>
              <a:t>4. </a:t>
            </a:r>
            <a:r>
              <a:rPr lang="ko-KR" altLang="en-US" sz="3200" smtClean="0">
                <a:solidFill>
                  <a:schemeClr val="bg1"/>
                </a:solidFill>
              </a:rPr>
              <a:t>권장 업종</a:t>
            </a:r>
            <a:endParaRPr lang="ko-KR" altLang="en-US" sz="320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2" y="836613"/>
            <a:ext cx="10020235" cy="602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2723</TotalTime>
  <Words>95</Words>
  <Application>Microsoft Office PowerPoint</Application>
  <PresentationFormat>와이드스크린</PresentationFormat>
  <Paragraphs>25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굴림</vt:lpstr>
      <vt:lpstr>맑은 고딕</vt:lpstr>
      <vt:lpstr>조선일보명조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kimminchan</dc:creator>
  <cp:lastModifiedBy>kimminchan</cp:lastModifiedBy>
  <cp:revision>9</cp:revision>
  <dcterms:created xsi:type="dcterms:W3CDTF">2017-11-25T06:53:42Z</dcterms:created>
  <dcterms:modified xsi:type="dcterms:W3CDTF">2017-12-05T03:36:23Z</dcterms:modified>
</cp:coreProperties>
</file>